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8DB8-A1F3-4733-9880-BE2157BEA35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DFF1-F55E-4A84-96D9-EF9D7C5DE0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Fiorina 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50:50 Nation? Beyond the Red and Blue States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88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orina_Culture_War_Figure_4-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"/>
            <a:ext cx="7391400" cy="615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http://voteview.com/images/Fiorina_Culture_War_Table_4-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12372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orina_Culture_War_Figure_4-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"/>
            <a:ext cx="522192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orina_Culture_War_Figure_4-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18702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orina_Culture_War_Figure_4-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7738392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orina_Culture_War_Figure_4-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211"/>
            <a:ext cx="7391400" cy="683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cobson_Bush_by_Party_2001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0006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" y="304800"/>
            <a:ext cx="9151765" cy="625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orina_Culture_War_Figure_4-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380"/>
            <a:ext cx="7467600" cy="678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13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Fiorina Chapter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</dc:creator>
  <cp:lastModifiedBy>keith</cp:lastModifiedBy>
  <cp:revision>8</cp:revision>
  <dcterms:created xsi:type="dcterms:W3CDTF">2012-09-26T15:52:32Z</dcterms:created>
  <dcterms:modified xsi:type="dcterms:W3CDTF">2014-10-15T18:18:10Z</dcterms:modified>
</cp:coreProperties>
</file>