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2" r:id="rId5"/>
    <p:sldId id="258" r:id="rId6"/>
    <p:sldId id="259" r:id="rId7"/>
    <p:sldId id="260" r:id="rId8"/>
    <p:sldId id="261" r:id="rId9"/>
    <p:sldId id="272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8B31-F8D0-478D-9039-56D2E007988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3E43-80D7-4B4B-9066-8AF0E462DD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Realignment of the South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1947 -- 2014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6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2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R_Figure_2-1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815" y="0"/>
            <a:ext cx="69483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94"/>
            <a:ext cx="9144000" cy="58714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17"/>
            <a:ext cx="9144000" cy="57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4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17"/>
            <a:ext cx="9144000" cy="57449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517"/>
            <a:ext cx="9144000" cy="5744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0"/>
            <a:ext cx="9144000" cy="51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vil_Rights_Act_US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2280"/>
            <a:ext cx="9144000" cy="46734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3999" cy="51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8170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14400"/>
            <a:ext cx="9143999" cy="51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0878"/>
            <a:ext cx="9143999" cy="51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600"/>
            <a:ext cx="9143999" cy="51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2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8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Realignment of the South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</dc:creator>
  <cp:lastModifiedBy>keith</cp:lastModifiedBy>
  <cp:revision>40</cp:revision>
  <dcterms:created xsi:type="dcterms:W3CDTF">2012-09-06T16:57:12Z</dcterms:created>
  <dcterms:modified xsi:type="dcterms:W3CDTF">2014-08-28T16:59:53Z</dcterms:modified>
</cp:coreProperties>
</file>