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</p:sldMasterIdLst>
  <p:sldIdLst>
    <p:sldId id="256" r:id="rId6"/>
    <p:sldId id="261" r:id="rId7"/>
    <p:sldId id="262" r:id="rId8"/>
    <p:sldId id="263" r:id="rId9"/>
    <p:sldId id="264" r:id="rId10"/>
    <p:sldId id="257" r:id="rId11"/>
    <p:sldId id="260" r:id="rId12"/>
    <p:sldId id="265" r:id="rId13"/>
    <p:sldId id="258" r:id="rId14"/>
    <p:sldId id="266" r:id="rId15"/>
    <p:sldId id="267" r:id="rId16"/>
    <p:sldId id="268" r:id="rId17"/>
    <p:sldId id="269" r:id="rId18"/>
    <p:sldId id="270" r:id="rId19"/>
    <p:sldId id="278" r:id="rId20"/>
    <p:sldId id="279" r:id="rId21"/>
    <p:sldId id="280" r:id="rId22"/>
    <p:sldId id="281" r:id="rId23"/>
    <p:sldId id="282" r:id="rId24"/>
    <p:sldId id="283" r:id="rId25"/>
    <p:sldId id="271" r:id="rId26"/>
    <p:sldId id="272" r:id="rId27"/>
    <p:sldId id="273" r:id="rId28"/>
    <p:sldId id="274" r:id="rId29"/>
    <p:sldId id="275" r:id="rId30"/>
    <p:sldId id="276" r:id="rId31"/>
    <p:sldId id="259" r:id="rId32"/>
    <p:sldId id="277" r:id="rId33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3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9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66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5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7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1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80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8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31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0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7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2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92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600D8-52EC-455F-B3D9-6000DCCA8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79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CC61F-065C-4654-B785-8AE0A569D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15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EEEE-46FE-4BBE-B8F7-117638BC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06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75FAF-AF93-42AE-BF66-F3B77792C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548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9598F-0C5F-4CB7-9CAD-81DCF48CE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676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95D86-6601-4B71-A3CE-CD501C079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502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27CB-E991-4860-8F5D-71BDF815B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24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B504-9491-472F-B71A-3483FAA9B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567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C212-2874-45CA-897D-50D426458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404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F63A3-9A06-40E3-9D4E-0AF9161B0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803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B2A4-4B1D-4DAB-A3F8-69665BF0D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79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60057-C1D3-43F4-B7BA-E7CA499D8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222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600D8-52EC-455F-B3D9-6000DCCA8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5772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CC61F-065C-4654-B785-8AE0A569D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6127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EEEE-46FE-4BBE-B8F7-117638BC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42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75FAF-AF93-42AE-BF66-F3B77792C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361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9598F-0C5F-4CB7-9CAD-81DCF48CE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11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73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95D86-6601-4B71-A3CE-CD501C079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079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27CB-E991-4860-8F5D-71BDF815B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489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B504-9491-472F-B71A-3483FAA9B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831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C212-2874-45CA-897D-50D426458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86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F63A3-9A06-40E3-9D4E-0AF9161B0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888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B2A4-4B1D-4DAB-A3F8-69665BF0D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66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60057-C1D3-43F4-B7BA-E7CA499D8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123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600D8-52EC-455F-B3D9-6000DCCA8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407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CC61F-065C-4654-B785-8AE0A569D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42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6EEEE-46FE-4BBE-B8F7-117638BC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9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75FAF-AF93-42AE-BF66-F3B77792C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03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9598F-0C5F-4CB7-9CAD-81DCF48CE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75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95D86-6601-4B71-A3CE-CD501C079B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580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D27CB-E991-4860-8F5D-71BDF815B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50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B504-9491-472F-B71A-3483FAA9B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071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2C212-2874-45CA-897D-50D426458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408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F63A3-9A06-40E3-9D4E-0AF9161B0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7651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B2A4-4B1D-4DAB-A3F8-69665BF0D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224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60057-C1D3-43F4-B7BA-E7CA499D87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1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2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3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0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3034-1EBD-4D54-83E4-B87A55436BC7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FEAB-A2B1-4B04-BB14-363A55FF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68DB8-A1F3-4733-9880-BE2157BEA3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9DFF1-F55E-4A84-96D9-EF9D7C5DE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0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13174-365B-4436-B5CB-84ABD6DE8A4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7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13174-365B-4436-B5CB-84ABD6DE8A4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0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613174-365B-4436-B5CB-84ABD6DE8A4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7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Partisan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Chapters 1 and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8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545"/>
            <a:ext cx="9144000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past 30 years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huge increase in media outlets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AutoNum type="arabicPeriod" startAt="2"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Increase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 media outlets has led to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narrowcasting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 “programmers tailor their content to the partisan and ideological disposition of their audience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	“</a:t>
            </a:r>
            <a:r>
              <a:rPr lang="en-US" sz="28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Media coverage of politics and elections has become increasingly negative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8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960societalfocus.files.wordpress.com/2011/05/1968-tet.jpg?w=6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9" y="589170"/>
            <a:ext cx="8691868" cy="48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9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llectorsweekly.com/articles/wp-content/uploads/2012/03/yippp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819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7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Ll6gf3obinI/S9WAeHBo0nI/AAAAAAAAAAk/u5DiuFer0UU/s1600/1968conven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5" y="944372"/>
            <a:ext cx="7203724" cy="46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157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en/a/a4/FDNY_responds_to_Weatherman_townhouse_expl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67400" cy="393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3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83500" cy="560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Pew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1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838201"/>
            <a:ext cx="6858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Mass Public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Party and Ideology more aligned than 30-40 years ago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Liberals are Democrats and Conservatives are Republicans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Decline of Split Ticket Voting</a:t>
            </a:r>
            <a:endParaRPr lang="en-US" sz="2000" b="1" dirty="0">
              <a:solidFill>
                <a:srgbClr val="FF0000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00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ectionstudies.org/nesguide/graphs/g5a_5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70308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44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4/44/GeorgeStanleyMcGove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58536"/>
            <a:ext cx="458158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George McGovern, 19 July 1922 – 21 October 2012</a:t>
            </a:r>
            <a:endParaRPr lang="en-US" sz="24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70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thumb/3/39/Richard_M._Nixon%2C_ca._1935_-_1982_-_NARA_-_530679.jpg/800px-Richard_M._Nixon%2C_ca._1935_-_1982_-_NARA_-_5306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0391"/>
            <a:ext cx="5791200" cy="68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17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upload.wikimedia.org/wikipedia/commons/thumb/1/16/Official_Portrait_of_President_Reagan_1981.jpg/800px-Official_Portrait_of_President_Reagan_19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64" y="0"/>
            <a:ext cx="54878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33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upload.wikimedia.org/wikipedia/commons/thumb/4/49/44_Bill_Clinton_3x4.jpg/800px-44_Bill_Clinton_3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153150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86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thumb/d/d4/George-W-Bush.jpeg/800px-George-W-Bus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704"/>
            <a:ext cx="5157242" cy="68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73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3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1828800" algn="l"/>
              </a:tabLst>
            </a:pP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The Limits of Sorting/Polarization – Valence Issues:</a:t>
            </a:r>
            <a:endParaRPr lang="en-US" sz="2400" dirty="0">
              <a:solidFill>
                <a:srgbClr val="FF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514600" marR="0" lvl="5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8575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Honest Leadership and Open Government;</a:t>
            </a:r>
            <a:endParaRPr lang="en-US" sz="2000" dirty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514600" marR="0" lvl="5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8575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Real Security</a:t>
            </a:r>
            <a:endParaRPr lang="en-US" sz="2000" dirty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514600" marR="0" lvl="5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8575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Energy Independence</a:t>
            </a:r>
            <a:endParaRPr lang="en-US" sz="2000" dirty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514600" marR="0" lvl="5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8575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Economic Prosperity and Educational Excellence</a:t>
            </a:r>
            <a:endParaRPr lang="en-US" sz="2000" dirty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514600" marR="0" lvl="5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8575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 Health Care System that Works for Everyone</a:t>
            </a:r>
            <a:endParaRPr lang="en-US" sz="2000" dirty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2514600" marR="0" lvl="5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8575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Retirement Security</a:t>
            </a:r>
            <a:endParaRPr lang="en-US" sz="20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47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78" y="0"/>
            <a:ext cx="4322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8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"/>
            <a:ext cx="90678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Hypotheses About Sorting</a:t>
            </a:r>
            <a:endParaRPr lang="en-US" sz="2000" dirty="0">
              <a:solidFill>
                <a:srgbClr val="FF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As elites polarize, more voters should understand where the parties stand relative to one another.</a:t>
            </a:r>
            <a:endParaRPr lang="en-US" sz="2000" dirty="0">
              <a:solidFill>
                <a:srgbClr val="0000FF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With a greater awareness of Party positions, voters will be more likely to align their own partisanship and ideological beliefs.</a:t>
            </a:r>
            <a:endParaRPr lang="en-US" sz="2000" dirty="0">
              <a:solidFill>
                <a:srgbClr val="FF0000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828800" algn="l"/>
              </a:tabLst>
            </a:pPr>
            <a:r>
              <a:rPr lang="en-US" sz="200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Top Down or Bottom Up??</a:t>
            </a:r>
            <a:endParaRPr lang="en-US" sz="2000" dirty="0">
              <a:effectLst/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9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keith\Dropbox\Blog\cong113_presidential_contend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144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228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Elite Polarization: Congress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6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0"/>
            <a:ext cx="774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5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0"/>
            <a:ext cx="779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6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468"/>
            <a:ext cx="9144000" cy="510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orina_Culture_War_Figure_4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"/>
            <a:ext cx="522192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700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306"/>
            <a:ext cx="9144000" cy="4211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“Moderates”/”Independents” May Not Be Well Informed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2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79"/>
            <a:ext cx="9144000" cy="46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13655</TotalTime>
  <Words>173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Office Theme</vt:lpstr>
      <vt:lpstr>1_Office Theme</vt:lpstr>
      <vt:lpstr>2_Default Design</vt:lpstr>
      <vt:lpstr>3_Default Design</vt:lpstr>
      <vt:lpstr>4_Default Design</vt:lpstr>
      <vt:lpstr>The Partisan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Partisan Sort</dc:title>
  <dc:creator>keith</dc:creator>
  <cp:lastModifiedBy>keith</cp:lastModifiedBy>
  <cp:revision>29</cp:revision>
  <cp:lastPrinted>2014-10-24T17:03:44Z</cp:lastPrinted>
  <dcterms:created xsi:type="dcterms:W3CDTF">2014-09-21T20:47:47Z</dcterms:created>
  <dcterms:modified xsi:type="dcterms:W3CDTF">2014-11-10T19:25:27Z</dcterms:modified>
</cp:coreProperties>
</file>