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</p:sldIdLst>
  <p:sldSz cx="12192000" cy="6858000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7" autoAdjust="0"/>
    <p:restoredTop sz="94660"/>
  </p:normalViewPr>
  <p:slideViewPr>
    <p:cSldViewPr snapToGrid="0">
      <p:cViewPr>
        <p:scale>
          <a:sx n="70" d="100"/>
          <a:sy n="70" d="100"/>
        </p:scale>
        <p:origin x="-528" y="-1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5651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258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31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94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1081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443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703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46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514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907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52574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8CD1BC-2B59-4B2E-A0B2-008D708BBA3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11/19/2014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39DF9F-7D65-4B52-8559-34A21EF26E2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062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Partisan Sort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Chapter 4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Testing Competing Explanations for Sorting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058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1"/>
            <a:ext cx="12192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 smtClean="0">
              <a:effectLst/>
            </a:endParaRPr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Competing Explanations:</a:t>
            </a:r>
            <a:endParaRPr lang="en-US" sz="2800" b="1" dirty="0" smtClean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Recognition of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Elite Party Differences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The Changing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Southern Democrat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General Political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Information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Variation by 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Birth Cohort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800" b="1" dirty="0" smtClean="0">
                <a:solidFill>
                  <a:srgbClr val="000000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Demographics – Race, Gender, Income</a:t>
            </a:r>
            <a:endParaRPr lang="en-US" sz="28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0035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2163" y="0"/>
            <a:ext cx="57676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494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From Table </a:t>
            </a:r>
            <a:r>
              <a:rPr lang="en-US" sz="3200" b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4.1 (1992-94-96 Panel) </a:t>
            </a:r>
            <a:r>
              <a:rPr lang="en-US" sz="3200" b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– Three Hypotheses supported:</a:t>
            </a:r>
            <a:endParaRPr lang="en-US" sz="3200" b="1" dirty="0"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Recognition of Elite Party Differences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General Political Information (D &lt; R)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Cohort Effects</a:t>
            </a:r>
            <a:endParaRPr lang="en-US" sz="3200" b="1" dirty="0">
              <a:solidFill>
                <a:srgbClr val="FF0000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6656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What this means is that: 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4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Seeing elite polarization in 1992 generates sorting in 1994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and seeing sorting in 1994 generate sorting in 1996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4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Seeing that D &lt; R in 1992 generates sorting in 1994 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and seeing D &lt; R in 1994 generates sorting in 1996</a:t>
            </a:r>
          </a:p>
          <a:p>
            <a:pPr marL="1600200" marR="0" lvl="3" indent="-228600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>
                <a:tab pos="1828800" algn="l"/>
              </a:tabLst>
            </a:pPr>
            <a:r>
              <a:rPr lang="en-US" sz="24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Older Voters are less likely to be sorted </a:t>
            </a:r>
            <a:r>
              <a:rPr lang="en-US" sz="24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– especially the New Deal Era voters (born 1915 – 1931).</a:t>
            </a:r>
            <a:endParaRPr lang="en-US" sz="24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5314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3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Of the Proposed Causes, Elite Party Differences, Political Information, and Cohort Effects are Supported.  </a:t>
            </a:r>
            <a:r>
              <a:rPr lang="en-US" sz="3200" b="1" dirty="0">
                <a:solidFill>
                  <a:srgbClr val="FF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But Differences between the North and South are not Supported!  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Sorting since the 1990s has been the same in both regions.</a:t>
            </a:r>
            <a:endParaRPr lang="en-US" sz="3200" dirty="0">
              <a:solidFill>
                <a:srgbClr val="0000FF"/>
              </a:solidFill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521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0"/>
              </a:spcAft>
            </a:pPr>
            <a:endParaRPr lang="en-US" dirty="0"/>
          </a:p>
          <a:p>
            <a:pPr marR="0" lvl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tabLst>
                <a:tab pos="914400" algn="l"/>
              </a:tabLst>
            </a:pPr>
            <a:r>
              <a:rPr lang="en-US" sz="3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Finally, none of the Demographic variables appear to affect sorting except for </a:t>
            </a:r>
            <a:r>
              <a:rPr lang="en-US" sz="3200" b="1" dirty="0">
                <a:solidFill>
                  <a:srgbClr val="0000FF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White Respondents being more likely to sort</a:t>
            </a:r>
            <a:r>
              <a:rPr lang="en-US" sz="3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; and </a:t>
            </a:r>
            <a:r>
              <a:rPr lang="en-US" sz="3200" b="1" dirty="0">
                <a:solidFill>
                  <a:srgbClr val="FF0000"/>
                </a:solidFill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Low Income Respondents being more likely to be sorted</a:t>
            </a:r>
            <a:r>
              <a:rPr lang="en-US" sz="3200" b="1" dirty="0"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.</a:t>
            </a:r>
            <a:endParaRPr lang="en-US" sz="3200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47734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14559</TotalTime>
  <Words>203</Words>
  <Application>Microsoft Office PowerPoint</Application>
  <PresentationFormat>Custom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1_Office Theme</vt:lpstr>
      <vt:lpstr>The Partisan Sort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Partisan Sort</dc:title>
  <dc:creator>keith</dc:creator>
  <cp:lastModifiedBy>keith</cp:lastModifiedBy>
  <cp:revision>16</cp:revision>
  <cp:lastPrinted>2014-11-14T18:11:28Z</cp:lastPrinted>
  <dcterms:created xsi:type="dcterms:W3CDTF">2014-10-06T01:47:07Z</dcterms:created>
  <dcterms:modified xsi:type="dcterms:W3CDTF">2014-11-25T04:27:15Z</dcterms:modified>
</cp:coreProperties>
</file>