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2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1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E387-C61E-44D7-BCD5-559CC2A2D5B8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03CB-FCD5-4CFD-941D-CCA9BAB5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Partisan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Chapter 5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Untangling the Causes of Sorting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6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Problem –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Association is not Causation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Correlation does not equal Causation.  </a:t>
            </a:r>
            <a:r>
              <a:rPr lang="en-US" sz="36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Sorting in the mass public clearly moves with polarization of the elites </a:t>
            </a:r>
            <a:r>
              <a:rPr lang="en-US" sz="36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 this does not prove causation in either direction.</a:t>
            </a:r>
            <a:endParaRPr lang="en-US" sz="3600" b="1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1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 Study – Stem Cell Research.  </a:t>
            </a:r>
            <a:endParaRPr lang="en-US" sz="20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Embryonic Stem Cells first isolated in 1998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  Federal Funding for Research on human embryos was banned by law in the 1990s.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The funding of this research was not from the Federal Government.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 August 2001 President Bush changed the rules and agreed that the Federal Government would fund Stem Cell research using </a:t>
            </a:r>
            <a:r>
              <a:rPr lang="en-US" sz="2000" b="1" i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existing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Stem Cell lines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By 2004 the Issue became Partisan with Senator Kerry criticizing the Bush restrictions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n-US" sz="20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2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Table 5.1:  Sorting on Stem Cell Research – 2001 vs. 2005 </a:t>
            </a:r>
            <a:r>
              <a:rPr lang="en-US" sz="28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R="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 becomes important and Religion increases in Importance</a:t>
            </a:r>
            <a:r>
              <a:rPr lang="en-US" sz="2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n-US" sz="2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9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79" y="0"/>
            <a:ext cx="81424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0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Experimental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Evidence  </a:t>
            </a:r>
            <a:endParaRPr lang="en-US" sz="24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 Group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just reads a paragraph about an issue and asked for their opinion.</a:t>
            </a:r>
            <a:endParaRPr lang="en-US" sz="24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Second Group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reads the paragraph and given information about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low-polarization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of elites.</a:t>
            </a:r>
            <a:endParaRPr lang="en-US" sz="24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Third Group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reads the paragraph and given information about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high-polarization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of elites.</a:t>
            </a:r>
            <a:endParaRPr lang="en-US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9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Findings: 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 difference in sorting between the control and the low polarization condition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(first vs. second group).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There is a difference in sorting between the low vs. the high polarization condition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(second vs. third).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7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374"/>
            <a:ext cx="10058400" cy="516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8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235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 Theme</vt:lpstr>
      <vt:lpstr>The Partisan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Partisan Sort</dc:title>
  <dc:creator>keith</dc:creator>
  <cp:lastModifiedBy>keith</cp:lastModifiedBy>
  <cp:revision>13</cp:revision>
  <dcterms:created xsi:type="dcterms:W3CDTF">2014-10-11T19:39:04Z</dcterms:created>
  <dcterms:modified xsi:type="dcterms:W3CDTF">2014-10-12T21:08:56Z</dcterms:modified>
</cp:coreProperties>
</file>