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0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2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4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09AA-317E-4F4F-B7B2-4A39F6920D33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AE80-F9AF-40E5-A138-D370B1C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4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voteview.com/images/Election_of_1800A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Election of 1800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First Peaceful Transfer of Power From One Party to Another in History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9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8244"/>
            <a:ext cx="8991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5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Thomas Jefferson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April 1743 – 4 July 1826</a:t>
            </a:r>
            <a:endParaRPr lang="en-US" sz="4000" dirty="0"/>
          </a:p>
        </p:txBody>
      </p:sp>
      <p:pic>
        <p:nvPicPr>
          <p:cNvPr id="4" name="Picture 2" descr="http://upload.wikimedia.org/wikipedia/commons/3/3f/Thomas_Jefferson_by_Rembrandt_Peale_1805_cropp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0" y="1839309"/>
            <a:ext cx="3535680" cy="404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82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Aaron Burr</a:t>
            </a:r>
            <a:b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February 1756 – 14 September 1836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http://upload.wikimedia.org/wikipedia/commons/5/50/Vanderlyn_Bur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480" y="1600200"/>
            <a:ext cx="331903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00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John Adams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October 1735 – 4 July 1826</a:t>
            </a:r>
            <a:endParaRPr lang="en-US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http://upload.wikimedia.org/wikipedia/commons/2/25/US_Navy_031029-N-6236G-001_A_painting_of_President_John_Adams_%281735-1826%29%2C_2nd_president_of_the_United_States%2C_by_Asher_B._Durand_%281767-1845%29-cro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242" y="1600200"/>
            <a:ext cx="359951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4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Charles Cotesworth Pinckney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25 February 1746 – 16 August 1825</a:t>
            </a:r>
            <a:endParaRPr lang="en-US" sz="4000" b="1" dirty="0"/>
          </a:p>
        </p:txBody>
      </p:sp>
      <p:pic>
        <p:nvPicPr>
          <p:cNvPr id="4" name="Picture 2" descr="http://upload.wikimedia.org/wikipedia/commons/5/59/CharlesCPinckne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118" y="1828800"/>
            <a:ext cx="343459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8" y="685800"/>
            <a:ext cx="873731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28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002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  <a:spcAft>
                <a:spcPts val="1200"/>
              </a:spcAft>
              <a:tabLst>
                <a:tab pos="1371600" algn="l"/>
              </a:tabLst>
            </a:pP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Balloting started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11 February 1801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Under original Constitution “if such Number be a Majority of the whole Number of Electors appointed; and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if there be more than one who have such Majority, and have an equal Number of Votes, then the House of Representatives shall immediately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chuse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by Ballot one of them for President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.”  Voting was by States and a majority of States was necessary for election.</a:t>
            </a:r>
            <a:endParaRPr lang="en-US" sz="24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4687"/>
            <a:ext cx="921919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2">
              <a:lnSpc>
                <a:spcPct val="200000"/>
              </a:lnSpc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First 35 Ballots – Jefferson 8 States; </a:t>
            </a:r>
          </a:p>
          <a:p>
            <a:pPr lvl="2">
              <a:lnSpc>
                <a:spcPct val="200000"/>
              </a:lnSpc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Burr 6 States; 2 States Undecided</a:t>
            </a:r>
          </a:p>
          <a:p>
            <a:pPr lvl="2">
              <a:lnSpc>
                <a:spcPct val="200000"/>
              </a:lnSpc>
            </a:pP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February 1801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Some Federalists abstain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within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delegations: 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Jefferson </a:t>
            </a:r>
            <a:r>
              <a:rPr lang="en-US" sz="2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States; Burr 4 States; 2 </a:t>
            </a:r>
            <a:endParaRPr lang="en-US" sz="2400" b="1" i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undecided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Federalists in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Vermont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Maryland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abstained within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their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states and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 to Jefferson.</a:t>
            </a:r>
          </a:p>
          <a:p>
            <a:pPr marL="1371600" marR="0" lvl="3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4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 descr="http://voteview.com/images/Election_of_1800A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828"/>
            <a:ext cx="5788024" cy="682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94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154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Election of 1800</vt:lpstr>
      <vt:lpstr>Thomas Jefferson 13 April 1743 – 4 July 1826</vt:lpstr>
      <vt:lpstr>Aaron Burr 6 February 1756 – 14 September 1836</vt:lpstr>
      <vt:lpstr>John Adams 30 October 1735 – 4 July 1826</vt:lpstr>
      <vt:lpstr>Charles Cotesworth Pinckney 25 February 1746 – 16 August 1825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Election of 1800</dc:title>
  <dc:creator>keith</dc:creator>
  <cp:lastModifiedBy>keith</cp:lastModifiedBy>
  <cp:revision>16</cp:revision>
  <dcterms:created xsi:type="dcterms:W3CDTF">2014-01-21T03:29:42Z</dcterms:created>
  <dcterms:modified xsi:type="dcterms:W3CDTF">2015-09-08T19:01:23Z</dcterms:modified>
</cp:coreProperties>
</file>