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9" r:id="rId8"/>
    <p:sldId id="262" r:id="rId9"/>
    <p:sldId id="263" r:id="rId10"/>
    <p:sldId id="268" r:id="rId11"/>
    <p:sldId id="270" r:id="rId12"/>
    <p:sldId id="265" r:id="rId13"/>
    <p:sldId id="266" r:id="rId14"/>
    <p:sldId id="273" r:id="rId15"/>
    <p:sldId id="272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67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CB66B-83AB-450F-8F65-02E95CD63F3A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2660-9AE3-4235-9D6F-2DE2DA86E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74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CB66B-83AB-450F-8F65-02E95CD63F3A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2660-9AE3-4235-9D6F-2DE2DA86E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00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CB66B-83AB-450F-8F65-02E95CD63F3A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2660-9AE3-4235-9D6F-2DE2DA86E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00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CB66B-83AB-450F-8F65-02E95CD63F3A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2660-9AE3-4235-9D6F-2DE2DA86E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932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CB66B-83AB-450F-8F65-02E95CD63F3A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2660-9AE3-4235-9D6F-2DE2DA86E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085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CB66B-83AB-450F-8F65-02E95CD63F3A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2660-9AE3-4235-9D6F-2DE2DA86E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96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CB66B-83AB-450F-8F65-02E95CD63F3A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2660-9AE3-4235-9D6F-2DE2DA86E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CB66B-83AB-450F-8F65-02E95CD63F3A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2660-9AE3-4235-9D6F-2DE2DA86E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34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CB66B-83AB-450F-8F65-02E95CD63F3A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2660-9AE3-4235-9D6F-2DE2DA86E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712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CB66B-83AB-450F-8F65-02E95CD63F3A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2660-9AE3-4235-9D6F-2DE2DA86E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860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CB66B-83AB-450F-8F65-02E95CD63F3A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2660-9AE3-4235-9D6F-2DE2DA86E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81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CB66B-83AB-450F-8F65-02E95CD63F3A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82660-9AE3-4235-9D6F-2DE2DA86E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0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The Impact of the War of 1812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18 </a:t>
            </a:r>
            <a:r>
              <a:rPr lang="en-US" b="1" dirty="0">
                <a:solidFill>
                  <a:srgbClr val="FF0000"/>
                </a:solidFill>
              </a:rPr>
              <a:t>June 1812 to 14 December 1814 [8 January 1815</a:t>
            </a:r>
            <a:r>
              <a:rPr lang="en-US" b="1" dirty="0" smtClean="0">
                <a:solidFill>
                  <a:srgbClr val="FF0000"/>
                </a:solidFill>
              </a:rPr>
              <a:t>]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022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1738313"/>
            <a:ext cx="7800975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364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9850"/>
            <a:ext cx="91440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811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4665" y="76201"/>
            <a:ext cx="9032922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5720" rIns="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Transportation costs 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from Buffalo to New York 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City</a:t>
            </a:r>
            <a:r>
              <a:rPr kumimoji="0" lang="en-US" altLang="en-US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 1817 when construction began on the Erie 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Canal were 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three times the market value of a 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bushel of wheat and six times that of a bushel 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of corn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 Small wonder that upstate New York 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commodities were not being shipped in large 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quantities to New York City!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416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riebo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65208" cy="4713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9534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Aqueduct Across </a:t>
            </a:r>
            <a:r>
              <a:rPr lang="en-US" dirty="0" smtClean="0"/>
              <a:t>Genesee </a:t>
            </a:r>
            <a:r>
              <a:rPr lang="en-US" dirty="0"/>
              <a:t>River in Rochester, NY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50" y="1836086"/>
            <a:ext cx="8077900" cy="4054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4107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Current Appearance of Aqueduct</a:t>
            </a:r>
            <a:br>
              <a:rPr lang="en-US" dirty="0" smtClean="0"/>
            </a:br>
            <a:r>
              <a:rPr lang="en-US" dirty="0" smtClean="0"/>
              <a:t>Across the Genesee River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3" y="1905000"/>
            <a:ext cx="9119963" cy="303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8821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Route of Erie (Barge) Canal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48681"/>
            <a:ext cx="8229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475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69" y="228600"/>
            <a:ext cx="9204392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949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337" y="14287"/>
            <a:ext cx="5267325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909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219672"/>
            <a:ext cx="9144000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Abraham Alfonse Albert Gallatin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(January 29, 1761 – August 12, 1849)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Cleaned up Daguerreotype</a:t>
            </a:r>
            <a:endParaRPr kumimoji="0" lang="en-US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Treasury Secretary 1801 - 1814</a:t>
            </a:r>
            <a:endParaRPr kumimoji="0" lang="en-US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769" y="1890064"/>
            <a:ext cx="3982231" cy="42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961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067" y="0"/>
            <a:ext cx="47418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098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The Erie Canal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Constructed 1817 - 1825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07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1"/>
            <a:ext cx="7220486" cy="6501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5465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6200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 smtClean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363 miles long, 83 locks, about 655 feet of elevation in the locks (up and down).</a:t>
            </a:r>
            <a:br>
              <a:rPr lang="en-US" sz="2400" b="1" dirty="0" smtClean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</a:br>
            <a:r>
              <a:rPr lang="en-US" sz="2400" b="1" dirty="0" smtClean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/>
            </a:r>
            <a:br>
              <a:rPr lang="en-US" sz="2400" b="1" dirty="0" smtClean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</a:br>
            <a:r>
              <a:rPr lang="en-US" sz="2400" b="1" dirty="0" smtClean="0">
                <a:solidFill>
                  <a:srgbClr val="FF00FF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The annual net gain on the Erie Canal over its first decade of operation, 1826 – 1835, was about 8 percent of its total construction cost per year!</a:t>
            </a:r>
            <a:r>
              <a:rPr lang="en-US" sz="24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</a:t>
            </a:r>
            <a:br>
              <a:rPr lang="en-US" sz="24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</a:br>
            <a:r>
              <a:rPr lang="en-US" sz="24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/>
            </a:r>
            <a:br>
              <a:rPr lang="en-US" sz="24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</a:b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019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80922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The Erie Canal helped make New York City such a large trading center that 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it accounted for 50 percent of all U.S. foreign trade and duties collected</a:t>
            </a:r>
            <a:r>
              <a:rPr lang="en-US" sz="28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. 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024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175</Words>
  <Application>Microsoft Office PowerPoint</Application>
  <PresentationFormat>On-screen Show (4:3)</PresentationFormat>
  <Paragraphs>21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The Impact of the War of 1812</vt:lpstr>
      <vt:lpstr>PowerPoint Presentation</vt:lpstr>
      <vt:lpstr>PowerPoint Presentation</vt:lpstr>
      <vt:lpstr>PowerPoint Presentation</vt:lpstr>
      <vt:lpstr>PowerPoint Presentation</vt:lpstr>
      <vt:lpstr>The Erie Canal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Aqueduct Across Genesee River in Rochester, NY</vt:lpstr>
      <vt:lpstr>Current Appearance of Aqueduct Across the Genesee River</vt:lpstr>
      <vt:lpstr>Current Route of Erie (Barge) Canal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Impact of the War of 1812</dc:title>
  <dc:creator>keith</dc:creator>
  <cp:lastModifiedBy>keith</cp:lastModifiedBy>
  <cp:revision>25</cp:revision>
  <dcterms:created xsi:type="dcterms:W3CDTF">2014-01-27T02:22:10Z</dcterms:created>
  <dcterms:modified xsi:type="dcterms:W3CDTF">2015-09-16T16:36:52Z</dcterms:modified>
</cp:coreProperties>
</file>