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4" r:id="rId6"/>
    <p:sldId id="269" r:id="rId7"/>
    <p:sldId id="259" r:id="rId8"/>
    <p:sldId id="261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395E3-A1CD-4395-91AA-D3375AEEA35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B137B-BDA7-4E50-8AAE-C43A8D17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7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137B-BDA7-4E50-8AAE-C43A8D1710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5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7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8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6DAF-51E4-49CC-A94B-E31C85B8F99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49859-64AD-4245-8DDB-B90E755F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1.  Part 7.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Political-Economy of Financial Panics and Bankruptcy 1837-1860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Part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0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Berglof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Rosenthal: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27th House votes on bankruptcy reveal that party and region were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both significantly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related to support for a national bankruptcy law.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Northern Whigs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represent the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 support for legislation,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Southern Democrats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 core of the opposition. This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basically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 alignment that takes place on major economic issues for the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remainder of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19th century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with the Republicans replacing the Whigs after the Civil War. (See</a:t>
            </a:r>
          </a:p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Poole and Rosenthal, 1993, 1994, for a similar story on votes on railroad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regulation between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1874 and 1887.)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0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5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0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122"/>
            <a:ext cx="9143999" cy="45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1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Bankruptcy Act of 1841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199"/>
            <a:ext cx="8651978" cy="55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7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275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Bankruptcy Act of 1841.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This marked the first time </a:t>
            </a:r>
            <a:r>
              <a:rPr lang="en-US" sz="2400" b="1" i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debtors were able to voluntarily file for bankruptcy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and receive a discharge of their debts.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Before this Act, creditors held the keys to bankruptcy as in the 1800 Act. </a:t>
            </a:r>
            <a:endParaRPr lang="en-US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882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addition to discharging (eliminating) the debts of thousands of debtors during its short life,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Bankruptcy Act of 1841 introduced two crucial innovations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American bankruptcy law. The 1800 act had provided only for involuntary bankruptcy—that is, creditors but not debtors (those who owe a debt) could file a bankruptcy petition—and it covered only merchants and traders.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1841 act was the first law to provide for voluntary as well as involuntary bankruptcy, and it covered all individual debtors, not just merchants and traders.</a:t>
            </a:r>
          </a:p>
          <a:p>
            <a:pPr lvl="0">
              <a:lnSpc>
                <a:spcPct val="200000"/>
              </a:lnSpc>
            </a:pPr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610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7" y="7620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Berglof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Rosenthal: The Panic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1837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had resulted in demand for bankruptcy legislation,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but bankruptcy proponents,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shown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 roll calls in the 26th Congress (1839-1841), were blocked by the Democratic majority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Whigs made bankruptcy legislation a central issue in the 1840 presidential campaign,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which put the Whig candidate William Henry Harrison in the White House and gave the Whigs control of Congress.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But this alone was not enough to ensure passage of the act.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Almost every Democrat opposed the proposed legislation, as did a small but potentially decisive group of Whigs. </a:t>
            </a:r>
          </a:p>
        </p:txBody>
      </p:sp>
    </p:spTree>
    <p:extLst>
      <p:ext uri="{BB962C8B-B14F-4D97-AF65-F5344CB8AC3E}">
        <p14:creationId xmlns:p14="http://schemas.microsoft.com/office/powerpoint/2010/main" val="262728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72" y="1524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Whig leadership finally secured passage of the act by agreeing to support a land distribution bill in return for votes for the 1841 act.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Warren (1935)  [Warren, Charles (1935). 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Bankruptcy in United States History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Cambridge: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Harvard University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Press] claims that passage was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secured by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logroll engineered by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Henry Clay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included distribution of government lands, a high tariff, and a national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fiscal bank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with the Bankrupt Bill as a byproduct. If this is the case,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deal had to be made with</a:t>
            </a:r>
          </a:p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Southern Whigs.</a:t>
            </a:r>
          </a:p>
        </p:txBody>
      </p:sp>
    </p:spTree>
    <p:extLst>
      <p:ext uri="{BB962C8B-B14F-4D97-AF65-F5344CB8AC3E}">
        <p14:creationId xmlns:p14="http://schemas.microsoft.com/office/powerpoint/2010/main" val="363514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" y="914400"/>
            <a:ext cx="9125894" cy="459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46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877"/>
            <a:ext cx="9144000" cy="45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3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Almost as soon as it came together, the coalition that voted for the 1841 act started to unravel.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When a small group of Southern and Midwestern Whigs defected, the 1841 Bankruptcy Act was doomed.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John Tyler, who became president when Harrison died shortly after his inauguration, was much less enthusiastic about the legislation than his predecessor.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Popular opinion had turned against the law, and Tyler signed the repeal legislation in 1843.</a:t>
            </a:r>
          </a:p>
          <a:p>
            <a:endParaRPr lang="en-US" sz="2000" b="1" dirty="0" smtClean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6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547</Words>
  <Application>Microsoft Office PowerPoint</Application>
  <PresentationFormat>On-screen Show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Topic 1.  Part 7. </vt:lpstr>
      <vt:lpstr>The Bankruptcy Act of 1841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  Part 7. </dc:title>
  <dc:creator>keith</dc:creator>
  <cp:lastModifiedBy>keith</cp:lastModifiedBy>
  <cp:revision>32</cp:revision>
  <dcterms:created xsi:type="dcterms:W3CDTF">2014-02-18T21:33:54Z</dcterms:created>
  <dcterms:modified xsi:type="dcterms:W3CDTF">2014-02-24T18:19:06Z</dcterms:modified>
</cp:coreProperties>
</file>