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3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6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7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942E-8B13-4D9A-B855-D2320969BF46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70B0-5602-4049-A4FC-A9D2CDB0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David H. Autor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Polanyi’s Paradox and the Shape of Employment Growth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9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273050"/>
            <a:ext cx="77851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81050"/>
            <a:ext cx="7315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1" y="0"/>
            <a:ext cx="536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85" y="0"/>
            <a:ext cx="7890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9" y="0"/>
            <a:ext cx="6162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66" y="0"/>
            <a:ext cx="804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03" y="0"/>
            <a:ext cx="7165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67" y="0"/>
            <a:ext cx="626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5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9" y="0"/>
            <a:ext cx="6297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94" y="0"/>
            <a:ext cx="4649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David H. Autor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H. Autor</dc:title>
  <dc:creator>keith</dc:creator>
  <cp:lastModifiedBy>keith</cp:lastModifiedBy>
  <cp:revision>7</cp:revision>
  <dcterms:created xsi:type="dcterms:W3CDTF">2014-09-14T19:37:41Z</dcterms:created>
  <dcterms:modified xsi:type="dcterms:W3CDTF">2014-09-14T19:57:07Z</dcterms:modified>
</cp:coreProperties>
</file>