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1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5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98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64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95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34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3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5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3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108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60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9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6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8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1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2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4756-A8C7-455E-9496-06FAF672009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A939-EE31-43E3-9AF1-6256419AD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5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560E0-BB08-4BB4-B000-B9B8960840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BEBC-F1C1-4FF2-BA24-61D6506EE7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2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Citizen Affluence and Public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Political Polarization and The Battle of the Budget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3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FF"/>
                </a:solidFill>
              </a:rPr>
              <a:t>The Battle of the Budget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7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05" y="0"/>
            <a:ext cx="10058400" cy="588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41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05" y="0"/>
            <a:ext cx="10058400" cy="588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1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4" y="0"/>
            <a:ext cx="10058400" cy="570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4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764" y="133350"/>
            <a:ext cx="9134475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0301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Vladimir Lenin: “What is to be Done?”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2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1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Reregulate Wall Street and break up the “Too Big to Fail Banks”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Soak the Rich!  Income and </a:t>
            </a:r>
            <a:r>
              <a:rPr lang="en-US" sz="36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Estate </a:t>
            </a:r>
            <a:r>
              <a:rPr lang="en-US" sz="3600" b="1" dirty="0">
                <a:solidFill>
                  <a:srgbClr val="FF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Taxes.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Universal Preschool</a:t>
            </a:r>
            <a:endParaRPr lang="en-US" sz="3600" b="1" dirty="0">
              <a:solidFill>
                <a:srgbClr val="0000FF"/>
              </a:solidFill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8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3200" b="1" dirty="0" smtClean="0">
                <a:solidFill>
                  <a:srgbClr val="FF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Impose </a:t>
            </a:r>
            <a:r>
              <a:rPr lang="en-US" sz="3200" b="1" dirty="0">
                <a:solidFill>
                  <a:srgbClr val="FF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Price Controls on Colleges and Universities</a:t>
            </a: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5. </a:t>
            </a:r>
            <a:r>
              <a:rPr lang="en-US" sz="32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Revive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 Labor Movement – Repeal Taft-Hartley and Raise the Minimum Wage</a:t>
            </a: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6. 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Single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Payer Healthcare</a:t>
            </a:r>
          </a:p>
          <a:p>
            <a:pPr marR="0" lvl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7. Elect </a:t>
            </a:r>
            <a:r>
              <a:rPr lang="en-US" sz="3200" b="1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Democratic Presidents!</a:t>
            </a:r>
            <a:endParaRPr lang="en-US" sz="3200" b="1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2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87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 New Roman</vt:lpstr>
      <vt:lpstr>Office Theme</vt:lpstr>
      <vt:lpstr>4_Office Theme</vt:lpstr>
      <vt:lpstr>Citizen Affluence and Public Policy</vt:lpstr>
      <vt:lpstr>The Battle of the Budget</vt:lpstr>
      <vt:lpstr>PowerPoint Presentation</vt:lpstr>
      <vt:lpstr>PowerPoint Presentation</vt:lpstr>
      <vt:lpstr>PowerPoint Presentation</vt:lpstr>
      <vt:lpstr>PowerPoint Presentation</vt:lpstr>
      <vt:lpstr>Vladimir Lenin: “What is to be Done?”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Affluence and Public Policy</dc:title>
  <dc:creator>keith</dc:creator>
  <cp:lastModifiedBy>keith</cp:lastModifiedBy>
  <cp:revision>11</cp:revision>
  <dcterms:created xsi:type="dcterms:W3CDTF">2014-11-20T23:46:56Z</dcterms:created>
  <dcterms:modified xsi:type="dcterms:W3CDTF">2014-12-05T02:27:07Z</dcterms:modified>
</cp:coreProperties>
</file>