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0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0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3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8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3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1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6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B66B-83AB-450F-8F65-02E95CD63F3A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8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CB66B-83AB-450F-8F65-02E95CD63F3A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82660-9AE3-4235-9D6F-2DE2DA86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Impact of the War of 1812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18 </a:t>
            </a:r>
            <a:r>
              <a:rPr lang="en-US" b="1" dirty="0">
                <a:solidFill>
                  <a:srgbClr val="FF0000"/>
                </a:solidFill>
              </a:rPr>
              <a:t>June 1812 to 14 December 1814 [8 January 1815</a:t>
            </a:r>
            <a:r>
              <a:rPr lang="en-US" b="1" dirty="0" smtClean="0">
                <a:solidFill>
                  <a:srgbClr val="FF0000"/>
                </a:solidFill>
              </a:rPr>
              <a:t>]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2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4665" y="76201"/>
            <a:ext cx="9032922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Transportation costs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Buffalo to New York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City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 1817 when construction began on the Erie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Canal were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three times the market value of a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bushel of wheat and six times that of a bushel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of corn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 Small wonder that upstate New York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commodities were not being shipped in large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quantities to New York City!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16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rieb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65208" cy="471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534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cqueduct_Erie_Canal_Genesee_R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60" y="914400"/>
            <a:ext cx="917136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3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69" y="228600"/>
            <a:ext cx="920439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4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37" y="14287"/>
            <a:ext cx="52673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0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19672"/>
            <a:ext cx="91440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Abraham Alfonse Albert Gallatin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(January 29, 1761 – August 12, 1849)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Cleaned up Daguerreotype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Treasury Secretary 1801 - 1814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69" y="1890064"/>
            <a:ext cx="3982231" cy="42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96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67" y="0"/>
            <a:ext cx="4741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9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The Erie Canal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Constructed 1817 - 1825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363 miles long, 83 locks, about 655 feet of elevation in the locks (up and down).</a:t>
            </a:r>
            <a:br>
              <a:rPr lang="en-US" sz="24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</a:br>
            <a:r>
              <a:rPr lang="en-US" sz="24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</a:br>
            <a:r>
              <a:rPr lang="en-US" sz="24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annual net gain on the Erie Canal over its first decade of operation, 1826 – 1835, was about 8 percent of its total construction cost per year!</a:t>
            </a: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b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</a:b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</a:b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1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8092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Erie Canal helped make New York City such a large trading center that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it accounted for 50 percent of all U.S. foreign trade and duties collected</a:t>
            </a:r>
            <a:r>
              <a:rPr lang="en-US" sz="28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2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rie_canal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" y="278394"/>
            <a:ext cx="9133437" cy="601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008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155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Impact of the War of 1812</vt:lpstr>
      <vt:lpstr>PowerPoint Presentation</vt:lpstr>
      <vt:lpstr>PowerPoint Presentation</vt:lpstr>
      <vt:lpstr>PowerPoint Presentation</vt:lpstr>
      <vt:lpstr>PowerPoint Presentation</vt:lpstr>
      <vt:lpstr>The Erie Canal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the War of 1812</dc:title>
  <dc:creator>keith</dc:creator>
  <cp:lastModifiedBy>keith</cp:lastModifiedBy>
  <cp:revision>15</cp:revision>
  <dcterms:created xsi:type="dcterms:W3CDTF">2014-01-27T02:22:10Z</dcterms:created>
  <dcterms:modified xsi:type="dcterms:W3CDTF">2014-01-27T03:09:03Z</dcterms:modified>
</cp:coreProperties>
</file>